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797F-D887-45F5-A88F-D1E217B08D5E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6AD0-8AC6-4C7B-BF6F-858B2FCF5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ballpictures.net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careers.stateuniversity.com/pages/99/Broadcast-News-Analyst.html" TargetMode="External"/><Relationship Id="rId4" Type="http://schemas.openxmlformats.org/officeDocument/2006/relationships/hyperlink" Target="http://www.bls.gov/O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atura MT Script Capitals" pitchFamily="66" charset="0"/>
              </a:rPr>
              <a:t>Sports Analyst</a:t>
            </a:r>
            <a:endParaRPr lang="en-US" dirty="0">
              <a:latin typeface="Matura MT Script Capital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Wide Latin" pitchFamily="18" charset="0"/>
              </a:rPr>
              <a:t>Sean VanWambeke</a:t>
            </a:r>
          </a:p>
          <a:p>
            <a:r>
              <a:rPr lang="en-US" dirty="0" smtClean="0">
                <a:solidFill>
                  <a:schemeClr val="tx1"/>
                </a:solidFill>
                <a:latin typeface="Matura MT Script Capitals" pitchFamily="66" charset="0"/>
              </a:rPr>
              <a:t>10-7-09</a:t>
            </a:r>
          </a:p>
          <a:p>
            <a:endParaRPr lang="en-US" dirty="0"/>
          </a:p>
        </p:txBody>
      </p:sp>
      <p:pic>
        <p:nvPicPr>
          <p:cNvPr id="10242" name="Picture 2" descr="Manchester Un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Works Sited Page</a:t>
            </a:r>
            <a:endParaRPr lang="en-US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"/>
            </a:pPr>
            <a:r>
              <a:rPr lang="en-US" dirty="0" smtClean="0">
                <a:hlinkClick r:id="rId3"/>
              </a:rPr>
              <a:t>http://www.footballpictures.net/</a:t>
            </a:r>
            <a:r>
              <a:rPr lang="en-US" dirty="0" smtClean="0"/>
              <a:t> For Pictures</a:t>
            </a:r>
          </a:p>
          <a:p>
            <a:pPr>
              <a:buFont typeface="Wingdings 2" pitchFamily="18" charset="2"/>
              <a:buChar char=""/>
            </a:pPr>
            <a:r>
              <a:rPr lang="en-US" u="sng" dirty="0">
                <a:hlinkClick r:id="rId4"/>
              </a:rPr>
              <a:t>http://www.bls.gov/OCO</a:t>
            </a:r>
            <a:r>
              <a:rPr lang="en-US" u="sng" dirty="0" smtClean="0">
                <a:hlinkClick r:id="rId4"/>
              </a:rPr>
              <a:t>/</a:t>
            </a:r>
            <a:r>
              <a:rPr lang="en-US" dirty="0" smtClean="0"/>
              <a:t> For Job</a:t>
            </a:r>
          </a:p>
          <a:p>
            <a:pPr>
              <a:buFont typeface="Wingdings 2" pitchFamily="18" charset="2"/>
              <a:buChar char=""/>
            </a:pPr>
            <a:r>
              <a:rPr lang="en-US" dirty="0" smtClean="0">
                <a:hlinkClick r:id="rId5"/>
              </a:rPr>
              <a:t>http://careers.stateuniversity.com/pages/99/Broadcast-News-Analyst.html</a:t>
            </a:r>
            <a:r>
              <a:rPr lang="en-US" dirty="0" smtClean="0"/>
              <a:t> Description</a:t>
            </a:r>
          </a:p>
          <a:p>
            <a:pPr>
              <a:buFont typeface="Wingdings 2" pitchFamily="18" charset="2"/>
              <a:buChar char="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c barcel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0055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cript MT Bold" pitchFamily="66" charset="0"/>
              </a:rPr>
              <a:t>Analyst</a:t>
            </a:r>
            <a:endParaRPr lang="en-US" dirty="0">
              <a:latin typeface="Script MT Bol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ebdings" pitchFamily="18" charset="2"/>
              <a:buChar char=""/>
            </a:pPr>
            <a:r>
              <a:rPr lang="en-US" sz="2400" dirty="0" smtClean="0">
                <a:latin typeface="Britannic Bold" pitchFamily="34" charset="0"/>
              </a:rPr>
              <a:t>Whenever I watch Sportscenter I always wanted to be the person that analyzes the athlete they are discussing about. Sports are the love of my life, I love to play all sports. To be able to provide everyone in the nation that is watching the information they are wondering is a good feeling. My favorite sport is soccer. I have been playing soccer since I was 6 and hope to be involved with it until I die. My brother played for about 15 years and then coached for 5 years and still trains and helps me. To be a Analyst would be a dream come true. I </a:t>
            </a:r>
            <a:r>
              <a:rPr lang="en-US" sz="2400" dirty="0">
                <a:latin typeface="Britannic Bold" pitchFamily="34" charset="0"/>
              </a:rPr>
              <a:t>will be researching the nature of work, working conditions, training, qualifications, and advancement, job outlook, earnings, and related occupations.    </a:t>
            </a:r>
          </a:p>
          <a:p>
            <a:pPr>
              <a:buFont typeface="Webdings" pitchFamily="18" charset="2"/>
              <a:buChar char=""/>
            </a:pPr>
            <a:endParaRPr lang="en-US" sz="2400" dirty="0">
              <a:latin typeface="Matura MT Script Capitals" pitchFamily="66" charset="0"/>
            </a:endParaRPr>
          </a:p>
        </p:txBody>
      </p:sp>
      <p:pic>
        <p:nvPicPr>
          <p:cNvPr id="9218" name="Picture 2" descr="manchester un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tura MT Script Capitals" pitchFamily="66" charset="0"/>
              </a:rPr>
              <a:t>Nature Of Work</a:t>
            </a:r>
            <a:endParaRPr lang="en-US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Char char="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Reading news stories</a:t>
            </a:r>
          </a:p>
          <a:p>
            <a:pPr>
              <a:buFont typeface="Webdings" pitchFamily="18" charset="2"/>
              <a:buChar char="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Providing read-ins for reporters by others</a:t>
            </a:r>
          </a:p>
          <a:p>
            <a:pPr>
              <a:buFont typeface="Webdings" pitchFamily="18" charset="2"/>
              <a:buChar char=""/>
            </a:pPr>
            <a:r>
              <a:rPr lang="en-US" b="1" u="sng" dirty="0" smtClean="0">
                <a:solidFill>
                  <a:srgbClr val="FF0000"/>
                </a:solidFill>
                <a:latin typeface="Haettenschweiler" pitchFamily="34" charset="0"/>
              </a:rPr>
              <a:t>Interviewing guest</a:t>
            </a:r>
          </a:p>
          <a:p>
            <a:pPr>
              <a:buFont typeface="Webdings" pitchFamily="18" charset="2"/>
              <a:buChar char="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Conducting panel discussions</a:t>
            </a:r>
          </a:p>
          <a:p>
            <a:pPr>
              <a:buFont typeface="Webdings" pitchFamily="18" charset="2"/>
              <a:buChar char="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Reading new stories that have occurred</a:t>
            </a:r>
          </a:p>
          <a:p>
            <a:pPr>
              <a:buFont typeface="Webdings" pitchFamily="18" charset="2"/>
              <a:buChar char=""/>
            </a:pPr>
            <a:endParaRPr lang="en-US" dirty="0" smtClean="0">
              <a:solidFill>
                <a:srgbClr val="FF0000"/>
              </a:solidFill>
              <a:latin typeface="Script MT Bold" pitchFamily="66" charset="0"/>
            </a:endParaRPr>
          </a:p>
          <a:p>
            <a:pPr>
              <a:buFont typeface="Webdings" pitchFamily="18" charset="2"/>
              <a:buChar char=""/>
            </a:pPr>
            <a:endParaRPr lang="en-US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8194" name="Picture 2" descr="England National team emoticon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76800"/>
            <a:ext cx="2133600" cy="160020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cript MT Bold" pitchFamily="66" charset="0"/>
              </a:rPr>
              <a:t>Working Conditions</a:t>
            </a:r>
            <a:endParaRPr lang="en-US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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The work environment is in a office</a:t>
            </a:r>
          </a:p>
          <a:p>
            <a:pPr>
              <a:buFont typeface="Wingdings" pitchFamily="2" charset="2"/>
              <a:buChar char="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The job is mental, their isn’t much physical stuff</a:t>
            </a:r>
          </a:p>
          <a:p>
            <a:pPr>
              <a:buFont typeface="Wingdings" pitchFamily="2" charset="2"/>
              <a:buChar char="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Lot of mental challenges</a:t>
            </a:r>
          </a:p>
          <a:p>
            <a:pPr>
              <a:buFont typeface="Wingdings" pitchFamily="2" charset="2"/>
              <a:buChar char="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Analyst usually work for 40 hours a week</a:t>
            </a:r>
          </a:p>
          <a:p>
            <a:pPr>
              <a:buFont typeface="Wingdings" pitchFamily="2" charset="2"/>
              <a:buChar char="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Spend a great amount of time with their clients</a:t>
            </a:r>
          </a:p>
          <a:p>
            <a:pPr>
              <a:buFont typeface="Wingdings" pitchFamily="2" charset="2"/>
              <a:buChar char=""/>
            </a:pPr>
            <a:endParaRPr lang="en-US" dirty="0" smtClean="0">
              <a:solidFill>
                <a:srgbClr val="FF0000"/>
              </a:solidFill>
              <a:latin typeface="Script MT Bold" pitchFamily="66" charset="0"/>
            </a:endParaRPr>
          </a:p>
          <a:p>
            <a:pPr>
              <a:buFont typeface="Wingdings" pitchFamily="2" charset="2"/>
              <a:buChar char=""/>
            </a:pPr>
            <a:endParaRPr lang="en-US" dirty="0" smtClean="0">
              <a:solidFill>
                <a:srgbClr val="FF0000"/>
              </a:solidFill>
              <a:latin typeface="Script MT Bold" pitchFamily="66" charset="0"/>
            </a:endParaRPr>
          </a:p>
          <a:p>
            <a:pPr>
              <a:buFont typeface="Wingdings" pitchFamily="2" charset="2"/>
              <a:buChar char=""/>
            </a:pPr>
            <a:endParaRPr lang="en-US" dirty="0" smtClean="0">
              <a:solidFill>
                <a:srgbClr val="FF0000"/>
              </a:solidFill>
              <a:latin typeface="Script MT Bold" pitchFamily="66" charset="0"/>
            </a:endParaRPr>
          </a:p>
          <a:p>
            <a:pPr>
              <a:buFont typeface="Wingdings" pitchFamily="2" charset="2"/>
              <a:buChar char="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Italy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2560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gency FB" pitchFamily="34" charset="0"/>
              </a:rPr>
              <a:t>Training, Qualifications, </a:t>
            </a:r>
            <a:r>
              <a:rPr lang="en-US" b="1" i="1" dirty="0" smtClean="0">
                <a:solidFill>
                  <a:srgbClr val="7030A0"/>
                </a:solidFill>
                <a:latin typeface="Agency FB" pitchFamily="34" charset="0"/>
              </a:rPr>
              <a:t>Advancement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aettenschweiler" pitchFamily="34" charset="0"/>
              </a:rPr>
              <a:t>Degree in Journalism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Haettenschweiler" pitchFamily="34" charset="0"/>
              </a:rPr>
              <a:t>University of Michigan, Central Michigan or University of North Carolina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Haettenschweiler" pitchFamily="34" charset="0"/>
              </a:rPr>
              <a:t>Management, human resources, information technology, or other specialties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Haettenschweiler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2">
                  <a:lumMod val="10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6146" name="Picture 2" descr="A.C Mi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200"/>
            <a:ext cx="5105400" cy="280416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Job </a:t>
            </a:r>
            <a:r>
              <a:rPr lang="en-US" b="1" i="1" dirty="0" smtClean="0">
                <a:solidFill>
                  <a:srgbClr val="FF0000"/>
                </a:solidFill>
              </a:rPr>
              <a:t>Outlook/Employment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Char char=""/>
            </a:pPr>
            <a:r>
              <a:rPr lang="en-US" sz="3000" dirty="0" smtClean="0">
                <a:latin typeface="Haettenschweiler" pitchFamily="34" charset="0"/>
              </a:rPr>
              <a:t>Employment of management analysts is expected to grow much faster than average</a:t>
            </a:r>
          </a:p>
          <a:p>
            <a:pPr>
              <a:buFont typeface="Wingdings 2" pitchFamily="18" charset="2"/>
              <a:buChar char=""/>
            </a:pPr>
            <a:r>
              <a:rPr lang="en-US" sz="3000" dirty="0" smtClean="0">
                <a:latin typeface="Haettenschweiler" pitchFamily="34" charset="0"/>
              </a:rPr>
              <a:t>Employment of analysts is expected to grow 22 percent over the 2006-16 decade</a:t>
            </a:r>
          </a:p>
          <a:p>
            <a:pPr>
              <a:buFont typeface="Wingdings 2" pitchFamily="18" charset="2"/>
              <a:buChar char=""/>
            </a:pPr>
            <a:r>
              <a:rPr lang="en-US" sz="3000" dirty="0" smtClean="0">
                <a:latin typeface="Haettenschweiler" pitchFamily="34" charset="0"/>
              </a:rPr>
              <a:t>The growth of international business also has contributed to an increase in demand for analysts</a:t>
            </a:r>
          </a:p>
          <a:p>
            <a:pPr>
              <a:buFont typeface="Wingdings 2" pitchFamily="18" charset="2"/>
              <a:buChar char=""/>
            </a:pPr>
            <a:r>
              <a:rPr lang="en-US" sz="3000" dirty="0" smtClean="0">
                <a:latin typeface="Haettenschweiler" pitchFamily="34" charset="0"/>
              </a:rPr>
              <a:t>Job growth for management analysts has been driven by a number of changes in the business environment that have forced firms to take a closer look at their operations</a:t>
            </a:r>
          </a:p>
          <a:p>
            <a:pPr>
              <a:buFont typeface="Wingdings 2" pitchFamily="18" charset="2"/>
              <a:buChar char=""/>
            </a:pPr>
            <a:r>
              <a:rPr lang="en-US" sz="3000" dirty="0" smtClean="0">
                <a:latin typeface="Haettenschweiler" pitchFamily="34" charset="0"/>
              </a:rPr>
              <a:t>The growth of analysts are larger than any other occupation</a:t>
            </a:r>
          </a:p>
          <a:p>
            <a:pPr>
              <a:buFont typeface="Wingdings 2" pitchFamily="18" charset="2"/>
              <a:buChar char=""/>
            </a:pPr>
            <a:endParaRPr lang="en-US" dirty="0" smtClean="0">
              <a:latin typeface="Haettenschweiler" pitchFamily="34" charset="0"/>
            </a:endParaRPr>
          </a:p>
          <a:p>
            <a:pPr>
              <a:buFont typeface="Wingdings 2" pitchFamily="18" charset="2"/>
              <a:buChar char=""/>
            </a:pPr>
            <a:endParaRPr lang="en-US" dirty="0" smtClean="0">
              <a:latin typeface="Haettenschweiler" pitchFamily="34" charset="0"/>
            </a:endParaRPr>
          </a:p>
          <a:p>
            <a:pPr>
              <a:buFont typeface="Wingdings 2" pitchFamily="18" charset="2"/>
              <a:buChar char=""/>
            </a:pPr>
            <a:endParaRPr lang="en-US" dirty="0" smtClean="0">
              <a:latin typeface="Haettenschweiler" pitchFamily="34" charset="0"/>
            </a:endParaRPr>
          </a:p>
          <a:p>
            <a:pPr>
              <a:buNone/>
            </a:pPr>
            <a:endParaRPr lang="en-US" dirty="0" smtClean="0">
              <a:latin typeface="Haettenschweiler" pitchFamily="34" charset="0"/>
            </a:endParaRPr>
          </a:p>
        </p:txBody>
      </p:sp>
      <p:pic>
        <p:nvPicPr>
          <p:cNvPr id="5122" name="Picture 2" descr="Manchester Un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77248"/>
            <a:ext cx="1524000" cy="138075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Wide Latin" pitchFamily="18" charset="0"/>
              </a:rPr>
              <a:t>Earnings</a:t>
            </a:r>
            <a:endParaRPr lang="en-US" dirty="0">
              <a:solidFill>
                <a:srgbClr val="7030A0"/>
              </a:solidFill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Char char=""/>
            </a:pPr>
            <a:r>
              <a:rPr lang="en-US" dirty="0" smtClean="0">
                <a:solidFill>
                  <a:srgbClr val="7030A0"/>
                </a:solidFill>
                <a:latin typeface="Haettenschweiler" pitchFamily="34" charset="0"/>
              </a:rPr>
              <a:t>The middle 50 percent earned between $50,860 and $92,390</a:t>
            </a:r>
            <a:endParaRPr lang="en-US" dirty="0" smtClean="0"/>
          </a:p>
          <a:p>
            <a:pPr>
              <a:buFont typeface="Webdings" pitchFamily="18" charset="2"/>
              <a:buChar char=""/>
            </a:pPr>
            <a:r>
              <a:rPr lang="en-US" dirty="0" smtClean="0">
                <a:solidFill>
                  <a:srgbClr val="7030A0"/>
                </a:solidFill>
                <a:latin typeface="Haettenschweiler" pitchFamily="34" charset="0"/>
              </a:rPr>
              <a:t>The lowest 10 percent earned less than $39,840</a:t>
            </a:r>
          </a:p>
          <a:p>
            <a:pPr>
              <a:buFont typeface="Webdings" pitchFamily="18" charset="2"/>
              <a:buChar char=""/>
            </a:pPr>
            <a:r>
              <a:rPr lang="en-US" dirty="0" smtClean="0">
                <a:solidFill>
                  <a:srgbClr val="7030A0"/>
                </a:solidFill>
                <a:latin typeface="Haettenschweiler" pitchFamily="34" charset="0"/>
              </a:rPr>
              <a:t>The highest 10 percent earned more than $128,330</a:t>
            </a:r>
          </a:p>
          <a:p>
            <a:pPr>
              <a:buFont typeface="Webdings" pitchFamily="18" charset="2"/>
              <a:buChar char=""/>
            </a:pPr>
            <a:r>
              <a:rPr lang="en-US" dirty="0" smtClean="0">
                <a:solidFill>
                  <a:srgbClr val="7030A0"/>
                </a:solidFill>
                <a:latin typeface="Haettenschweiler" pitchFamily="34" charset="0"/>
              </a:rPr>
              <a:t>Salaried management analysts usually receive common benefits, such as health and life insurance, a retirement plan, vacation, and sick leave</a:t>
            </a:r>
          </a:p>
          <a:p>
            <a:pPr>
              <a:buFont typeface="Webdings" pitchFamily="18" charset="2"/>
              <a:buChar char=""/>
            </a:pPr>
            <a:r>
              <a:rPr lang="en-US" dirty="0" smtClean="0">
                <a:solidFill>
                  <a:srgbClr val="7030A0"/>
                </a:solidFill>
                <a:latin typeface="Haettenschweiler" pitchFamily="34" charset="0"/>
              </a:rPr>
              <a:t>All travel expenses usually are reimbursed by the employer</a:t>
            </a:r>
            <a:endParaRPr lang="en-US" b="1" dirty="0">
              <a:solidFill>
                <a:srgbClr val="7030A0"/>
              </a:solidFill>
              <a:latin typeface="Haettenschweiler" pitchFamily="34" charset="0"/>
            </a:endParaRPr>
          </a:p>
        </p:txBody>
      </p:sp>
      <p:pic>
        <p:nvPicPr>
          <p:cNvPr id="4098" name="Picture 2" descr="Fc Barcelona Footballer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Matura MT Script Capitals" pitchFamily="66" charset="0"/>
              </a:rPr>
              <a:t>Related </a:t>
            </a:r>
            <a:r>
              <a:rPr lang="en-US" b="1" i="1" dirty="0" smtClean="0">
                <a:solidFill>
                  <a:srgbClr val="7030A0"/>
                </a:solidFill>
                <a:latin typeface="Matura MT Script Capitals" pitchFamily="66" charset="0"/>
              </a:rPr>
              <a:t>Occupations</a:t>
            </a:r>
            <a:endParaRPr lang="en-US" dirty="0">
              <a:solidFill>
                <a:srgbClr val="7030A0"/>
              </a:solidFill>
              <a:latin typeface="Matura MT Script Capital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"/>
            </a:pPr>
            <a:r>
              <a:rPr lang="en-US" dirty="0" smtClean="0">
                <a:solidFill>
                  <a:srgbClr val="7030A0"/>
                </a:solidFill>
                <a:latin typeface="Matura MT Script Capitals" pitchFamily="66" charset="0"/>
              </a:rPr>
              <a:t>Accountants</a:t>
            </a:r>
          </a:p>
          <a:p>
            <a:pPr>
              <a:buFont typeface="Wingdings" pitchFamily="2" charset="2"/>
              <a:buChar char=""/>
            </a:pPr>
            <a:r>
              <a:rPr lang="en-US" dirty="0" smtClean="0">
                <a:solidFill>
                  <a:srgbClr val="7030A0"/>
                </a:solidFill>
                <a:latin typeface="Matura MT Script Capitals" pitchFamily="66" charset="0"/>
              </a:rPr>
              <a:t>Economists </a:t>
            </a:r>
          </a:p>
          <a:p>
            <a:pPr>
              <a:buFont typeface="Wingdings" pitchFamily="2" charset="2"/>
              <a:buChar char=""/>
            </a:pPr>
            <a:r>
              <a:rPr lang="en-US" dirty="0" smtClean="0">
                <a:solidFill>
                  <a:srgbClr val="7030A0"/>
                </a:solidFill>
                <a:latin typeface="Matura MT Script Capitals" pitchFamily="66" charset="0"/>
              </a:rPr>
              <a:t>Financial Managers</a:t>
            </a:r>
          </a:p>
          <a:p>
            <a:pPr>
              <a:buFont typeface="Wingdings" pitchFamily="2" charset="2"/>
              <a:buChar char=""/>
            </a:pPr>
            <a:r>
              <a:rPr lang="en-US" dirty="0" smtClean="0">
                <a:solidFill>
                  <a:srgbClr val="7030A0"/>
                </a:solidFill>
                <a:latin typeface="Matura MT Script Capitals" pitchFamily="66" charset="0"/>
              </a:rPr>
              <a:t>Top Executives</a:t>
            </a:r>
          </a:p>
          <a:p>
            <a:pPr>
              <a:buFont typeface="Wingdings" pitchFamily="2" charset="2"/>
              <a:buChar char=""/>
            </a:pPr>
            <a:r>
              <a:rPr lang="en-US" dirty="0" smtClean="0">
                <a:solidFill>
                  <a:srgbClr val="7030A0"/>
                </a:solidFill>
                <a:latin typeface="Matura MT Script Capitals" pitchFamily="66" charset="0"/>
              </a:rPr>
              <a:t>Market and Survey Researchers</a:t>
            </a:r>
          </a:p>
          <a:p>
            <a:pPr>
              <a:buFont typeface="Wingdings" pitchFamily="2" charset="2"/>
              <a:buChar char=""/>
            </a:pPr>
            <a:endParaRPr lang="en-US" dirty="0" smtClean="0">
              <a:solidFill>
                <a:srgbClr val="7030A0"/>
              </a:solidFill>
              <a:latin typeface="Matura MT Script Capitals" pitchFamily="66" charset="0"/>
            </a:endParaRPr>
          </a:p>
          <a:p>
            <a:endParaRPr lang="en-US" dirty="0">
              <a:solidFill>
                <a:srgbClr val="7030A0"/>
              </a:solidFill>
              <a:latin typeface="Matura MT Script Capitals" pitchFamily="66" charset="0"/>
            </a:endParaRPr>
          </a:p>
        </p:txBody>
      </p:sp>
      <p:pic>
        <p:nvPicPr>
          <p:cNvPr id="3074" name="Picture 2" descr="Real Madrid Soccer 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11170"/>
            <a:ext cx="3124200" cy="24468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Arial Rounded MT Bold" pitchFamily="34" charset="0"/>
              </a:rPr>
              <a:t>Summary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Haettenschweiler" pitchFamily="34" charset="0"/>
              <a:buChar char="☺"/>
            </a:pPr>
            <a:r>
              <a:rPr lang="en-US" dirty="0" smtClean="0">
                <a:solidFill>
                  <a:srgbClr val="FF0000"/>
                </a:solidFill>
                <a:latin typeface="Haettenschweiler" pitchFamily="34" charset="0"/>
              </a:rPr>
              <a:t>I feel that this job describes a lot about me. I have a good feeling about this career choice because sports are everything that I do in my life.  My whole family has played sports for a team at some point or another. I have played sports since I was 6. If I don’t become a professional athlete I would like to do something that is involved with sports a lot. A sports analyst provides information and interviews people. If I got to interview a legend in sports I would be inspired even more to do my best.</a:t>
            </a:r>
            <a:endParaRPr lang="en-US" dirty="0">
              <a:solidFill>
                <a:srgbClr val="FF0000"/>
              </a:solidFill>
              <a:latin typeface="Haettenschweiler" pitchFamily="34" charset="0"/>
            </a:endParaRPr>
          </a:p>
        </p:txBody>
      </p:sp>
      <p:pic>
        <p:nvPicPr>
          <p:cNvPr id="2050" name="Picture 2" descr="Germany football t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522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Sports Analyst</vt:lpstr>
      <vt:lpstr>Analyst</vt:lpstr>
      <vt:lpstr>Nature Of Work</vt:lpstr>
      <vt:lpstr>Working Conditions</vt:lpstr>
      <vt:lpstr>Training, Qualifications, Advancement</vt:lpstr>
      <vt:lpstr>Job Outlook/Employment</vt:lpstr>
      <vt:lpstr>Earnings</vt:lpstr>
      <vt:lpstr>Related Occupations</vt:lpstr>
      <vt:lpstr>Summary</vt:lpstr>
      <vt:lpstr>Works Sited Page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Analyst</dc:title>
  <dc:creator>hstech</dc:creator>
  <cp:lastModifiedBy>hstech</cp:lastModifiedBy>
  <cp:revision>18</cp:revision>
  <dcterms:created xsi:type="dcterms:W3CDTF">2009-10-07T15:42:30Z</dcterms:created>
  <dcterms:modified xsi:type="dcterms:W3CDTF">2009-10-12T16:28:15Z</dcterms:modified>
</cp:coreProperties>
</file>